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97" r:id="rId3"/>
    <p:sldId id="256" r:id="rId4"/>
    <p:sldId id="299" r:id="rId5"/>
    <p:sldId id="257" r:id="rId6"/>
    <p:sldId id="300" r:id="rId7"/>
    <p:sldId id="302" r:id="rId8"/>
    <p:sldId id="301" r:id="rId9"/>
    <p:sldId id="306" r:id="rId10"/>
    <p:sldId id="303" r:id="rId11"/>
    <p:sldId id="304" r:id="rId12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295" tIns="48148" rIns="96295" bIns="4814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295" tIns="48148" rIns="96295" bIns="48148" rtlCol="0"/>
          <a:lstStyle>
            <a:lvl1pPr algn="r">
              <a:defRPr sz="1200"/>
            </a:lvl1pPr>
          </a:lstStyle>
          <a:p>
            <a:fld id="{12B23117-26C5-406B-8396-7C5D87E14356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8888" y="720725"/>
            <a:ext cx="47974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295" tIns="48148" rIns="96295" bIns="4814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lIns="96295" tIns="48148" rIns="96295" bIns="4814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6295" tIns="48148" rIns="96295" bIns="4814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3"/>
            <a:ext cx="3169920" cy="480060"/>
          </a:xfrm>
          <a:prstGeom prst="rect">
            <a:avLst/>
          </a:prstGeom>
        </p:spPr>
        <p:txBody>
          <a:bodyPr vert="horz" lIns="96295" tIns="48148" rIns="96295" bIns="48148" rtlCol="0" anchor="b"/>
          <a:lstStyle>
            <a:lvl1pPr algn="r">
              <a:defRPr sz="1200"/>
            </a:lvl1pPr>
          </a:lstStyle>
          <a:p>
            <a:fld id="{9882C587-C2F4-4D27-8436-39FAA8296B0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05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E00F3-3B29-B24E-A7C1-51B0AB43DB7E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86543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1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864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5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767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059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2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289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99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7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39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17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01C6E-F727-4A21-9B31-720E7CFD3D7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B0B0E-1AA5-44BD-AD73-D0FA6595D5F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9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918728" y="6336268"/>
            <a:ext cx="1186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</a:rPr>
              <a:t>ANEXO I-A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4364773" y="209965"/>
            <a:ext cx="4357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/>
              <a:t>ANEXO L UNIFORME DEPORTIVO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1</a:t>
            </a:fld>
            <a:r>
              <a:rPr lang="es-ES" dirty="0"/>
              <a:t> de 11</a:t>
            </a:r>
          </a:p>
        </p:txBody>
      </p:sp>
      <p:sp>
        <p:nvSpPr>
          <p:cNvPr id="7" name="4 CuadroTexto"/>
          <p:cNvSpPr txBox="1"/>
          <p:nvPr/>
        </p:nvSpPr>
        <p:spPr>
          <a:xfrm>
            <a:off x="0" y="57150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Logotipos</a:t>
            </a:r>
          </a:p>
        </p:txBody>
      </p:sp>
      <p:pic>
        <p:nvPicPr>
          <p:cNvPr id="5" name="Imagen 4" descr="Imagen que contiene dibujo&#10;&#10;Descripción generada automáticamente">
            <a:extLst>
              <a:ext uri="{FF2B5EF4-FFF2-40B4-BE49-F238E27FC236}">
                <a16:creationId xmlns:a16="http://schemas.microsoft.com/office/drawing/2014/main" id="{59B15EF6-0018-8A4F-DD65-5A94547656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2" y="2415729"/>
            <a:ext cx="6942916" cy="202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91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611E94F6-7196-AED4-4E84-2426845D0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37" y="908720"/>
            <a:ext cx="3569593" cy="3569593"/>
          </a:xfrm>
          <a:prstGeom prst="rect">
            <a:avLst/>
          </a:prstGeom>
        </p:spPr>
      </p:pic>
      <p:pic>
        <p:nvPicPr>
          <p:cNvPr id="11" name="Imagen 10" descr="Diagrama&#10;&#10;Descripción generada automáticamente">
            <a:extLst>
              <a:ext uri="{FF2B5EF4-FFF2-40B4-BE49-F238E27FC236}">
                <a16:creationId xmlns:a16="http://schemas.microsoft.com/office/drawing/2014/main" id="{FCE2456F-73E9-8C3A-FB87-26EAD90100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08720"/>
            <a:ext cx="3569593" cy="3569593"/>
          </a:xfrm>
          <a:prstGeom prst="rect">
            <a:avLst/>
          </a:prstGeom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AF704BFC-5669-F35B-E6E6-411855BC1EB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4983163"/>
            <a:ext cx="8229600" cy="9661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es-MX" sz="1700" spc="-10" dirty="0">
                <a:solidFill>
                  <a:schemeClr val="tx1">
                    <a:tint val="75000"/>
                  </a:schemeClr>
                </a:solidFill>
                <a:latin typeface="Calibri"/>
                <a:cs typeface="Calibri"/>
              </a:rPr>
              <a:t>Consta de: Impresión a dos caras, colores 4x4, papel couche brillo 250g, tamaño abierto 70 x 70 mm, acabados impresión, UV brillante plasta 1 cara, suaje, refile, con perforación en sección superior central para plastiflecha.</a:t>
            </a:r>
          </a:p>
          <a:p>
            <a:endParaRPr lang="en-US" sz="800" dirty="0"/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57BC8212-D2CF-73F8-022A-14889CE6BA47}"/>
              </a:ext>
            </a:extLst>
          </p:cNvPr>
          <p:cNvSpPr/>
          <p:nvPr/>
        </p:nvSpPr>
        <p:spPr>
          <a:xfrm>
            <a:off x="0" y="294164"/>
            <a:ext cx="3383279" cy="326524"/>
          </a:xfrm>
          <a:custGeom>
            <a:avLst/>
            <a:gdLst/>
            <a:ahLst/>
            <a:cxnLst/>
            <a:rect l="l" t="t" r="r" b="b"/>
            <a:pathLst>
              <a:path w="3383279" h="363219">
                <a:moveTo>
                  <a:pt x="3322828" y="0"/>
                </a:moveTo>
                <a:lnTo>
                  <a:pt x="60454" y="0"/>
                </a:lnTo>
                <a:lnTo>
                  <a:pt x="36922" y="4748"/>
                </a:lnTo>
                <a:lnTo>
                  <a:pt x="17706" y="17700"/>
                </a:lnTo>
                <a:lnTo>
                  <a:pt x="4750" y="36915"/>
                </a:lnTo>
                <a:lnTo>
                  <a:pt x="0" y="60451"/>
                </a:lnTo>
                <a:lnTo>
                  <a:pt x="0" y="302260"/>
                </a:lnTo>
                <a:lnTo>
                  <a:pt x="4750" y="325796"/>
                </a:lnTo>
                <a:lnTo>
                  <a:pt x="17706" y="345011"/>
                </a:lnTo>
                <a:lnTo>
                  <a:pt x="36922" y="357963"/>
                </a:lnTo>
                <a:lnTo>
                  <a:pt x="60454" y="362712"/>
                </a:lnTo>
                <a:lnTo>
                  <a:pt x="3322828" y="362712"/>
                </a:lnTo>
                <a:lnTo>
                  <a:pt x="3346364" y="357963"/>
                </a:lnTo>
                <a:lnTo>
                  <a:pt x="3365579" y="345011"/>
                </a:lnTo>
                <a:lnTo>
                  <a:pt x="3378531" y="325796"/>
                </a:lnTo>
                <a:lnTo>
                  <a:pt x="3383279" y="302260"/>
                </a:lnTo>
                <a:lnTo>
                  <a:pt x="3383279" y="60451"/>
                </a:lnTo>
                <a:lnTo>
                  <a:pt x="3378531" y="36915"/>
                </a:lnTo>
                <a:lnTo>
                  <a:pt x="3365579" y="17700"/>
                </a:lnTo>
                <a:lnTo>
                  <a:pt x="3346364" y="4748"/>
                </a:lnTo>
                <a:lnTo>
                  <a:pt x="3322828" y="0"/>
                </a:lnTo>
                <a:close/>
              </a:path>
            </a:pathLst>
          </a:custGeom>
          <a:solidFill>
            <a:srgbClr val="A6A6A6">
              <a:alpha val="47058"/>
            </a:srgbClr>
          </a:solidFill>
        </p:spPr>
        <p:txBody>
          <a:bodyPr wrap="square" lIns="0" tIns="0" rIns="0" bIns="0" rtlCol="0"/>
          <a:lstStyle/>
          <a:p>
            <a:pPr algn="ctr"/>
            <a:r>
              <a:rPr lang="es-MX" dirty="0"/>
              <a:t>       </a:t>
            </a:r>
            <a:r>
              <a:rPr lang="es-MX" b="1" dirty="0">
                <a:solidFill>
                  <a:schemeClr val="bg1">
                    <a:lumMod val="50000"/>
                  </a:schemeClr>
                </a:solidFill>
              </a:rPr>
              <a:t>ETIQUETA CIRCULAR</a:t>
            </a:r>
            <a:endParaRPr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05DCD3DE-F7E0-CEE8-D7EF-5EE692352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10</a:t>
            </a:fld>
            <a:r>
              <a:rPr lang="es-ES" dirty="0"/>
              <a:t> de 10</a:t>
            </a:r>
          </a:p>
        </p:txBody>
      </p:sp>
    </p:spTree>
    <p:extLst>
      <p:ext uri="{BB962C8B-B14F-4D97-AF65-F5344CB8AC3E}">
        <p14:creationId xmlns:p14="http://schemas.microsoft.com/office/powerpoint/2010/main" val="380557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 descr="Texto&#10;&#10;Descripción generada automáticamente con confianza baja">
            <a:extLst>
              <a:ext uri="{FF2B5EF4-FFF2-40B4-BE49-F238E27FC236}">
                <a16:creationId xmlns:a16="http://schemas.microsoft.com/office/drawing/2014/main" id="{53120DE8-E9C8-8BEA-00EF-BDBE11B21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175" y="836711"/>
            <a:ext cx="1872207" cy="4361454"/>
          </a:xfrm>
          <a:prstGeom prst="rect">
            <a:avLst/>
          </a:prstGeom>
        </p:spPr>
      </p:pic>
      <p:pic>
        <p:nvPicPr>
          <p:cNvPr id="5" name="Imagen 4" descr="Texto&#10;&#10;Descripción generada automáticamente con confianza media">
            <a:extLst>
              <a:ext uri="{FF2B5EF4-FFF2-40B4-BE49-F238E27FC236}">
                <a16:creationId xmlns:a16="http://schemas.microsoft.com/office/drawing/2014/main" id="{F756026B-D8F1-1E68-E86E-00B464940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677" y="836711"/>
            <a:ext cx="1872208" cy="4361453"/>
          </a:xfrm>
          <a:prstGeom prst="rect">
            <a:avLst/>
          </a:prstGeom>
        </p:spPr>
      </p:pic>
      <p:sp>
        <p:nvSpPr>
          <p:cNvPr id="9" name="object 3">
            <a:extLst>
              <a:ext uri="{FF2B5EF4-FFF2-40B4-BE49-F238E27FC236}">
                <a16:creationId xmlns:a16="http://schemas.microsoft.com/office/drawing/2014/main" id="{A27E2C0A-949C-25E7-58F8-CD0C83FB4314}"/>
              </a:ext>
            </a:extLst>
          </p:cNvPr>
          <p:cNvSpPr/>
          <p:nvPr/>
        </p:nvSpPr>
        <p:spPr>
          <a:xfrm>
            <a:off x="0" y="294164"/>
            <a:ext cx="3383279" cy="326524"/>
          </a:xfrm>
          <a:custGeom>
            <a:avLst/>
            <a:gdLst/>
            <a:ahLst/>
            <a:cxnLst/>
            <a:rect l="l" t="t" r="r" b="b"/>
            <a:pathLst>
              <a:path w="3383279" h="363219">
                <a:moveTo>
                  <a:pt x="3322828" y="0"/>
                </a:moveTo>
                <a:lnTo>
                  <a:pt x="60454" y="0"/>
                </a:lnTo>
                <a:lnTo>
                  <a:pt x="36922" y="4748"/>
                </a:lnTo>
                <a:lnTo>
                  <a:pt x="17706" y="17700"/>
                </a:lnTo>
                <a:lnTo>
                  <a:pt x="4750" y="36915"/>
                </a:lnTo>
                <a:lnTo>
                  <a:pt x="0" y="60451"/>
                </a:lnTo>
                <a:lnTo>
                  <a:pt x="0" y="302260"/>
                </a:lnTo>
                <a:lnTo>
                  <a:pt x="4750" y="325796"/>
                </a:lnTo>
                <a:lnTo>
                  <a:pt x="17706" y="345011"/>
                </a:lnTo>
                <a:lnTo>
                  <a:pt x="36922" y="357963"/>
                </a:lnTo>
                <a:lnTo>
                  <a:pt x="60454" y="362712"/>
                </a:lnTo>
                <a:lnTo>
                  <a:pt x="3322828" y="362712"/>
                </a:lnTo>
                <a:lnTo>
                  <a:pt x="3346364" y="357963"/>
                </a:lnTo>
                <a:lnTo>
                  <a:pt x="3365579" y="345011"/>
                </a:lnTo>
                <a:lnTo>
                  <a:pt x="3378531" y="325796"/>
                </a:lnTo>
                <a:lnTo>
                  <a:pt x="3383279" y="302260"/>
                </a:lnTo>
                <a:lnTo>
                  <a:pt x="3383279" y="60451"/>
                </a:lnTo>
                <a:lnTo>
                  <a:pt x="3378531" y="36915"/>
                </a:lnTo>
                <a:lnTo>
                  <a:pt x="3365579" y="17700"/>
                </a:lnTo>
                <a:lnTo>
                  <a:pt x="3346364" y="4748"/>
                </a:lnTo>
                <a:lnTo>
                  <a:pt x="3322828" y="0"/>
                </a:lnTo>
                <a:close/>
              </a:path>
            </a:pathLst>
          </a:custGeom>
          <a:solidFill>
            <a:srgbClr val="A6A6A6">
              <a:alpha val="47058"/>
            </a:srgbClr>
          </a:solidFill>
        </p:spPr>
        <p:txBody>
          <a:bodyPr wrap="square" lIns="0" tIns="0" rIns="0" bIns="0" rtlCol="0"/>
          <a:lstStyle/>
          <a:p>
            <a:pPr algn="ctr"/>
            <a:r>
              <a:rPr lang="es-MX" dirty="0"/>
              <a:t>       </a:t>
            </a:r>
            <a:r>
              <a:rPr lang="es-MX" b="1" dirty="0">
                <a:solidFill>
                  <a:schemeClr val="bg1">
                    <a:lumMod val="50000"/>
                  </a:schemeClr>
                </a:solidFill>
              </a:rPr>
              <a:t>ETIQUETA RECTANGULAR</a:t>
            </a:r>
            <a:endParaRPr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1D61BF4-834A-77E9-9FAC-1519BB54AFB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5597719"/>
            <a:ext cx="8229600" cy="966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0" lvl="0" indent="0" algn="just">
              <a:spcAft>
                <a:spcPts val="0"/>
              </a:spcAft>
              <a:buNone/>
            </a:pPr>
            <a:r>
              <a:rPr lang="es-MX" sz="1700" spc="-10" dirty="0">
                <a:solidFill>
                  <a:schemeClr val="tx1">
                    <a:tint val="75000"/>
                  </a:schemeClr>
                </a:solidFill>
                <a:latin typeface="Calibri"/>
                <a:cs typeface="Calibri"/>
              </a:rPr>
              <a:t>Consta de: Impresión a dos caras, colores 4x4, papel couche brillo 250g, tamaño ancho 50 mm por 130 mm alto, acabados impresión, UV brillante plasta 1 cara, suaje, refile.</a:t>
            </a:r>
          </a:p>
          <a:p>
            <a:pPr marL="0" lvl="0" indent="0" algn="just">
              <a:spcAft>
                <a:spcPts val="0"/>
              </a:spcAft>
              <a:buNone/>
            </a:pPr>
            <a:endParaRPr lang="es-MX" sz="1700" spc="-10" dirty="0">
              <a:solidFill>
                <a:schemeClr val="tx1">
                  <a:tint val="75000"/>
                </a:schemeClr>
              </a:solidFill>
              <a:latin typeface="Calibri"/>
              <a:cs typeface="Calibri"/>
            </a:endParaRPr>
          </a:p>
          <a:p>
            <a:endParaRPr lang="en-US" sz="800" dirty="0"/>
          </a:p>
        </p:txBody>
      </p:sp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3063DFEC-D875-540D-C217-D0AFFC5D4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11</a:t>
            </a:fld>
            <a:r>
              <a:rPr lang="es-ES" dirty="0"/>
              <a:t> de 11</a:t>
            </a:r>
          </a:p>
        </p:txBody>
      </p:sp>
    </p:spTree>
    <p:extLst>
      <p:ext uri="{BB962C8B-B14F-4D97-AF65-F5344CB8AC3E}">
        <p14:creationId xmlns:p14="http://schemas.microsoft.com/office/powerpoint/2010/main" val="746798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73783"/>
            <a:ext cx="7772400" cy="1470025"/>
          </a:xfrm>
        </p:spPr>
        <p:txBody>
          <a:bodyPr>
            <a:normAutofit/>
          </a:bodyPr>
          <a:lstStyle/>
          <a:p>
            <a:r>
              <a:rPr lang="es-MX" sz="6000" b="1" dirty="0">
                <a:solidFill>
                  <a:schemeClr val="bg1">
                    <a:lumMod val="50000"/>
                  </a:schemeClr>
                </a:solidFill>
              </a:rPr>
              <a:t>PARTIDA 1</a:t>
            </a:r>
            <a:endParaRPr lang="en-US" sz="6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9921"/>
            <a:ext cx="6400800" cy="2664296"/>
          </a:xfrm>
        </p:spPr>
        <p:txBody>
          <a:bodyPr>
            <a:normAutofit fontScale="85000" lnSpcReduction="20000"/>
          </a:bodyPr>
          <a:lstStyle/>
          <a:p>
            <a:r>
              <a:rPr lang="es-MX" dirty="0"/>
              <a:t>CHAMARRA DEPORTIVA</a:t>
            </a:r>
          </a:p>
          <a:p>
            <a:r>
              <a:rPr lang="es-MX" dirty="0"/>
              <a:t>PANTALÓN DEPORTIVO</a:t>
            </a:r>
          </a:p>
          <a:p>
            <a:r>
              <a:rPr lang="es-MX" dirty="0"/>
              <a:t>SHORT DEPORTIVO</a:t>
            </a:r>
          </a:p>
          <a:p>
            <a:r>
              <a:rPr lang="es-MX" dirty="0"/>
              <a:t>PLAYERA DEPORTIVA</a:t>
            </a:r>
          </a:p>
          <a:p>
            <a:r>
              <a:rPr lang="es-MX" dirty="0"/>
              <a:t>CALCETAS DEPORTIVA</a:t>
            </a:r>
          </a:p>
          <a:p>
            <a:r>
              <a:rPr lang="es-MX" dirty="0"/>
              <a:t>GORRA DEPORTIVA</a:t>
            </a:r>
          </a:p>
          <a:p>
            <a:endParaRPr lang="es-MX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2</a:t>
            </a:fld>
            <a:r>
              <a:rPr lang="es-ES" dirty="0"/>
              <a:t> de 11</a:t>
            </a:r>
          </a:p>
        </p:txBody>
      </p:sp>
    </p:spTree>
    <p:extLst>
      <p:ext uri="{BB962C8B-B14F-4D97-AF65-F5344CB8AC3E}">
        <p14:creationId xmlns:p14="http://schemas.microsoft.com/office/powerpoint/2010/main" val="896362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52477\Documents\Paaaroyecta 2022\JuventudesGTO\Diseno JuventudEsGto\Uniforme-parte-superior-atra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564" y="1255142"/>
            <a:ext cx="3175000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52477\Documents\Paaaroyecta 2022\JuventudesGTO\Diseno JuventudEsGto\Uniforme-parte-superior-fren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55142"/>
            <a:ext cx="3166418" cy="316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52477\Documents\Paaaroyecta 2022\JuventudesGTO\Diseno JuventudEsGto\Logo GTO para uniformes Azul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8133"/>
            <a:ext cx="1582675" cy="15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3</a:t>
            </a:fld>
            <a:r>
              <a:rPr lang="es-ES" dirty="0"/>
              <a:t> de 11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F4A8284-200F-D0E3-2F9E-1C80D3B7A4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12" y="4581128"/>
            <a:ext cx="8784976" cy="2088232"/>
          </a:xfrm>
        </p:spPr>
        <p:txBody>
          <a:bodyPr>
            <a:normAutofit fontScale="85000" lnSpcReduction="10000"/>
          </a:bodyPr>
          <a:lstStyle/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MX" sz="3000" b="1" dirty="0">
                <a:solidFill>
                  <a:srgbClr val="0D0D0D"/>
                </a:solidFill>
                <a:latin typeface="Calibri"/>
                <a:cs typeface="Calibri"/>
              </a:rPr>
              <a:t>Detalles</a:t>
            </a:r>
            <a:r>
              <a:rPr lang="es-MX" sz="3000" b="1" spc="-15" dirty="0">
                <a:solidFill>
                  <a:srgbClr val="0D0D0D"/>
                </a:solidFill>
                <a:latin typeface="Calibri"/>
                <a:cs typeface="Calibri"/>
              </a:rPr>
              <a:t> Imagen</a:t>
            </a:r>
            <a:r>
              <a:rPr lang="es-MX" sz="3000" b="1" spc="-10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</a:p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ES" sz="1400" dirty="0">
                <a:cs typeface="Calibri"/>
              </a:rPr>
              <a:t>En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el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delantero,</a:t>
            </a:r>
            <a:r>
              <a:rPr lang="es-ES" sz="1400" spc="3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lado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izquierdo,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altura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pecho.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7cm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(+/-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2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x 7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(+/-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2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cm),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acuerdo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plano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cartesiano.</a:t>
            </a:r>
            <a:r>
              <a:rPr lang="es-ES" sz="1400" spc="3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tomando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como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referencia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unión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cuello</a:t>
            </a:r>
            <a:r>
              <a:rPr lang="es-ES" sz="1400" dirty="0">
                <a:cs typeface="Calibri"/>
              </a:rPr>
              <a:t>  con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talle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delantero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parte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frontal,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localiza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una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etiqueta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circular,</a:t>
            </a:r>
            <a:r>
              <a:rPr lang="es-ES" sz="1400" spc="28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diámetro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7.5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+/-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0.5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cm),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28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el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logotipo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Gobierno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Guanajuato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y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35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leyenda:</a:t>
            </a:r>
            <a:r>
              <a:rPr lang="es-ES" sz="1400" dirty="0">
                <a:cs typeface="Calibri"/>
              </a:rPr>
              <a:t> “Grandeza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México”,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fondo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color</a:t>
            </a:r>
            <a:r>
              <a:rPr lang="es-ES" sz="1400" spc="1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azul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tono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similar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2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tela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base.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aplica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2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prenda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mediante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transferencia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calor.</a:t>
            </a:r>
          </a:p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ES" sz="1400" dirty="0">
                <a:cs typeface="Calibri"/>
              </a:rPr>
              <a:t>Centrado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parte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superior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espalda,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posición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6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 2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cm)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tomando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como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referencia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costura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unión</a:t>
            </a:r>
            <a:r>
              <a:rPr lang="es-ES" sz="1400" spc="8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cuello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el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escote</a:t>
            </a:r>
            <a:r>
              <a:rPr lang="es-ES" sz="1400" dirty="0">
                <a:cs typeface="Calibri"/>
              </a:rPr>
              <a:t> 	hacia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abajo;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tiene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etiqueta</a:t>
            </a:r>
            <a:r>
              <a:rPr lang="es-ES" sz="1400" spc="8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circular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7.5cm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diámetro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(+/-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1 cm)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logotipo</a:t>
            </a:r>
            <a:r>
              <a:rPr lang="es-ES" sz="1400" spc="7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del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Gobierno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Guanajuato,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parte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baja</a:t>
            </a:r>
            <a:r>
              <a:rPr lang="es-ES" sz="1400" spc="7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6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etiqueta</a:t>
            </a:r>
            <a:r>
              <a:rPr lang="es-ES" sz="1400" spc="3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encuentra</a:t>
            </a:r>
            <a:r>
              <a:rPr lang="es-ES" sz="1400" spc="60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leyenda</a:t>
            </a:r>
            <a:r>
              <a:rPr lang="es-ES" sz="1400" dirty="0">
                <a:cs typeface="Calibri"/>
              </a:rPr>
              <a:t> “Grandeza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México”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en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un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fondo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color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azul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marino.</a:t>
            </a:r>
            <a:r>
              <a:rPr lang="es-ES" sz="1400" spc="2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Similar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al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tela</a:t>
            </a:r>
            <a:r>
              <a:rPr lang="es-ES" sz="1400" spc="4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base.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Se</a:t>
            </a:r>
            <a:r>
              <a:rPr lang="es-ES" sz="1400" spc="4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aplica</a:t>
            </a:r>
            <a:r>
              <a:rPr lang="es-ES" sz="1400" spc="1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la</a:t>
            </a:r>
            <a:r>
              <a:rPr lang="es-ES" sz="1400" spc="2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prenda</a:t>
            </a:r>
            <a:r>
              <a:rPr lang="es-ES" sz="1400" spc="55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con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transferencia</a:t>
            </a:r>
            <a:r>
              <a:rPr lang="es-ES" sz="1400" spc="30" dirty="0">
                <a:cs typeface="Calibri"/>
              </a:rPr>
              <a:t> </a:t>
            </a:r>
            <a:r>
              <a:rPr lang="es-ES" sz="1400" dirty="0">
                <a:cs typeface="Calibri"/>
              </a:rPr>
              <a:t>de</a:t>
            </a:r>
            <a:r>
              <a:rPr lang="es-ES" sz="1400" spc="50" dirty="0">
                <a:cs typeface="Calibri"/>
              </a:rPr>
              <a:t> </a:t>
            </a:r>
            <a:r>
              <a:rPr lang="es-ES" sz="1400" spc="-10" dirty="0">
                <a:cs typeface="Calibri"/>
              </a:rPr>
              <a:t>calor.</a:t>
            </a:r>
            <a:endParaRPr lang="es-ES" sz="1400" dirty="0">
              <a:cs typeface="Calibri"/>
            </a:endParaRPr>
          </a:p>
        </p:txBody>
      </p:sp>
      <p:pic>
        <p:nvPicPr>
          <p:cNvPr id="7" name="Imagen 6" descr="Imagen que contiene oscuro, hombre, tablero, traje&#10;&#10;Descripción generada automáticamente">
            <a:extLst>
              <a:ext uri="{FF2B5EF4-FFF2-40B4-BE49-F238E27FC236}">
                <a16:creationId xmlns:a16="http://schemas.microsoft.com/office/drawing/2014/main" id="{3271BF87-8B0D-09B4-AD43-86FC5AE49A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182" y="1334121"/>
            <a:ext cx="3174999" cy="3174999"/>
          </a:xfrm>
          <a:prstGeom prst="rect">
            <a:avLst/>
          </a:prstGeom>
        </p:spPr>
      </p:pic>
      <p:sp>
        <p:nvSpPr>
          <p:cNvPr id="11" name="object 5"/>
          <p:cNvSpPr txBox="1"/>
          <p:nvPr/>
        </p:nvSpPr>
        <p:spPr>
          <a:xfrm>
            <a:off x="12576" y="546889"/>
            <a:ext cx="2327176" cy="28982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CHAMARRA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es-MX" sz="1800" b="1" spc="-30" dirty="0">
                <a:solidFill>
                  <a:srgbClr val="FFFFFF"/>
                </a:solidFill>
                <a:latin typeface="Calibri"/>
                <a:cs typeface="Calibri"/>
              </a:rPr>
              <a:t>DEPORTIVA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8321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52477\Documents\Paaaroyecta 2022\JuventudesGTO\Diseno JuventudEsGto\Mockup-pantalon-frent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1" b="11982"/>
          <a:stretch/>
        </p:blipFill>
        <p:spPr bwMode="auto">
          <a:xfrm>
            <a:off x="1259632" y="898564"/>
            <a:ext cx="2088233" cy="425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52477\Documents\Paaaroyecta 2022\JuventudesGTO\Diseno JuventudEsGto\Logo GTO para uniformes Azul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472" y="1772816"/>
            <a:ext cx="2139928" cy="213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4</a:t>
            </a:fld>
            <a:r>
              <a:rPr lang="es-ES" dirty="0"/>
              <a:t> de 11</a:t>
            </a:r>
          </a:p>
        </p:txBody>
      </p:sp>
      <p:pic>
        <p:nvPicPr>
          <p:cNvPr id="4" name="Imagen 3" descr="Imagen que contiene oscuro, hombre, foto, viendo&#10;&#10;Descripción generada automáticamente">
            <a:extLst>
              <a:ext uri="{FF2B5EF4-FFF2-40B4-BE49-F238E27FC236}">
                <a16:creationId xmlns:a16="http://schemas.microsoft.com/office/drawing/2014/main" id="{2E618F77-DBF3-A1B8-2D19-0E474016B0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01391"/>
            <a:ext cx="1756247" cy="5268739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20B5990-A662-F227-EA6A-69A5D5ECE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12" y="5373216"/>
            <a:ext cx="8784976" cy="1271166"/>
          </a:xfrm>
        </p:spPr>
        <p:txBody>
          <a:bodyPr>
            <a:normAutofit fontScale="40000" lnSpcReduction="20000"/>
          </a:bodyPr>
          <a:lstStyle/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MX" sz="3000" b="1" dirty="0">
                <a:solidFill>
                  <a:srgbClr val="0D0D0D"/>
                </a:solidFill>
                <a:latin typeface="Calibri"/>
                <a:cs typeface="Calibri"/>
              </a:rPr>
              <a:t>Detalles</a:t>
            </a:r>
            <a:r>
              <a:rPr lang="es-MX" sz="3000" b="1" spc="-15" dirty="0">
                <a:solidFill>
                  <a:srgbClr val="0D0D0D"/>
                </a:solidFill>
                <a:latin typeface="Calibri"/>
                <a:cs typeface="Calibri"/>
              </a:rPr>
              <a:t> Imagen</a:t>
            </a:r>
            <a:r>
              <a:rPr lang="es-MX" sz="3000" b="1" spc="-10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</a:p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ES" dirty="0">
                <a:cs typeface="Calibri"/>
              </a:rPr>
              <a:t>Del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lado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derecho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pantalón,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alineada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final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bolsa,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y a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esa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altura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5.5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(+/- 2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cm)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de la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costura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costado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borde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etiqueta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acuerdo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plano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cartesiano,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tiene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225" dirty="0">
                <a:cs typeface="Calibri"/>
              </a:rPr>
              <a:t> </a:t>
            </a:r>
            <a:r>
              <a:rPr lang="es-ES" dirty="0">
                <a:cs typeface="Calibri"/>
              </a:rPr>
              <a:t>aplicación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etiqueta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transfer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7.5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20" dirty="0">
                <a:cs typeface="Calibri"/>
              </a:rPr>
              <a:t> </a:t>
            </a:r>
            <a:r>
              <a:rPr lang="es-ES" dirty="0">
                <a:cs typeface="Calibri"/>
              </a:rPr>
              <a:t>diámetro</a:t>
            </a:r>
            <a:r>
              <a:rPr lang="es-ES" spc="5" dirty="0">
                <a:cs typeface="Calibri"/>
              </a:rPr>
              <a:t> </a:t>
            </a:r>
            <a:r>
              <a:rPr lang="es-ES" dirty="0">
                <a:cs typeface="Calibri"/>
              </a:rPr>
              <a:t>(tolerancia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+/-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0.5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cm), con</a:t>
            </a:r>
            <a:r>
              <a:rPr lang="es-ES" spc="260" dirty="0">
                <a:cs typeface="Calibri"/>
              </a:rPr>
              <a:t> </a:t>
            </a:r>
            <a:r>
              <a:rPr lang="es-ES" dirty="0">
                <a:cs typeface="Calibri"/>
              </a:rPr>
              <a:t>el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logotipo</a:t>
            </a:r>
            <a:r>
              <a:rPr lang="es-ES" spc="-15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del </a:t>
            </a:r>
            <a:r>
              <a:rPr lang="es-ES" dirty="0">
                <a:cs typeface="Calibri"/>
              </a:rPr>
              <a:t>Gobierno</a:t>
            </a:r>
            <a:r>
              <a:rPr lang="es-ES" spc="-4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Guanajuato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y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 leyenda:</a:t>
            </a:r>
            <a:r>
              <a:rPr lang="es-ES" spc="-2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“Grandeza</a:t>
            </a:r>
            <a:r>
              <a:rPr lang="es-ES" spc="-4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México” en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un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fondo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color similar al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tela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base; se</a:t>
            </a:r>
            <a:r>
              <a:rPr lang="es-ES" spc="-10" dirty="0">
                <a:cs typeface="Calibri"/>
              </a:rPr>
              <a:t> </a:t>
            </a:r>
            <a:r>
              <a:rPr lang="es-ES" dirty="0">
                <a:cs typeface="Calibri"/>
              </a:rPr>
              <a:t>aplica</a:t>
            </a:r>
            <a:r>
              <a:rPr lang="es-ES" spc="-20" dirty="0">
                <a:cs typeface="Calibri"/>
              </a:rPr>
              <a:t> </a:t>
            </a:r>
            <a:r>
              <a:rPr lang="es-ES" dirty="0">
                <a:cs typeface="Calibri"/>
              </a:rPr>
              <a:t>a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prenda</a:t>
            </a:r>
            <a:r>
              <a:rPr lang="es-ES" spc="-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mediante </a:t>
            </a:r>
            <a:r>
              <a:rPr lang="es-ES" dirty="0">
                <a:cs typeface="Calibri"/>
              </a:rPr>
              <a:t>transferencia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calor.</a:t>
            </a:r>
            <a:endParaRPr lang="es-ES" dirty="0">
              <a:cs typeface="Calibri"/>
            </a:endParaRPr>
          </a:p>
        </p:txBody>
      </p:sp>
      <p:sp>
        <p:nvSpPr>
          <p:cNvPr id="11" name="object 5"/>
          <p:cNvSpPr txBox="1"/>
          <p:nvPr/>
        </p:nvSpPr>
        <p:spPr>
          <a:xfrm>
            <a:off x="12576" y="548680"/>
            <a:ext cx="2291172" cy="28982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PANTALÓN</a:t>
            </a:r>
            <a:r>
              <a:rPr lang="es-MX" sz="1800" b="1" spc="-30" dirty="0">
                <a:solidFill>
                  <a:srgbClr val="FFFFFF"/>
                </a:solidFill>
                <a:latin typeface="Calibri"/>
                <a:cs typeface="Calibri"/>
              </a:rPr>
              <a:t> DEPORTIVO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0532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52477\Documents\Paaaroyecta 2022\JuventudesGTO\Diseno JuventudEsGto\Mockup-short-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280018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C:\Users\52477\Documents\Paaaroyecta 2022\JuventudesGTO\Diseno JuventudEsGto\Logo GTO para uniformes Azul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700808"/>
            <a:ext cx="2139928" cy="213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5</a:t>
            </a:fld>
            <a:r>
              <a:rPr lang="es-ES" dirty="0"/>
              <a:t> de 11</a:t>
            </a:r>
          </a:p>
        </p:txBody>
      </p:sp>
      <p:pic>
        <p:nvPicPr>
          <p:cNvPr id="3" name="Imagen 2" descr="Imagen que contiene oscuro, luz, iluminado, pantalla&#10;&#10;Descripción generada automáticamente">
            <a:extLst>
              <a:ext uri="{FF2B5EF4-FFF2-40B4-BE49-F238E27FC236}">
                <a16:creationId xmlns:a16="http://schemas.microsoft.com/office/drawing/2014/main" id="{9EE72953-C592-B8A2-0766-F0EB5B5D38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610131"/>
            <a:ext cx="2880320" cy="3259029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600E43AC-15F5-25E6-8CEA-37DD3B1916DB}"/>
              </a:ext>
            </a:extLst>
          </p:cNvPr>
          <p:cNvSpPr txBox="1">
            <a:spLocks/>
          </p:cNvSpPr>
          <p:nvPr/>
        </p:nvSpPr>
        <p:spPr>
          <a:xfrm>
            <a:off x="179512" y="5157192"/>
            <a:ext cx="8784976" cy="1296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50166" marR="48260" indent="0">
              <a:lnSpc>
                <a:spcPct val="114999"/>
              </a:lnSpc>
              <a:spcBef>
                <a:spcPts val="10"/>
              </a:spcBef>
              <a:buNone/>
              <a:tabLst>
                <a:tab pos="278765" algn="l"/>
              </a:tabLst>
            </a:pPr>
            <a:r>
              <a:rPr lang="es-ES" sz="2400" dirty="0">
                <a:cs typeface="Calibri"/>
              </a:rPr>
              <a:t>Del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lado derecho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del</a:t>
            </a:r>
            <a:r>
              <a:rPr lang="es-ES" sz="2400" spc="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short</a:t>
            </a:r>
            <a:r>
              <a:rPr lang="es-ES" sz="2400" spc="25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2.0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cm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(+/-</a:t>
            </a:r>
            <a:r>
              <a:rPr lang="es-ES" sz="2400" spc="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 1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cm)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hacia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arriba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 la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puntada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del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spc="-10" dirty="0">
                <a:cs typeface="Calibri"/>
              </a:rPr>
              <a:t>dobladillo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y</a:t>
            </a:r>
            <a:r>
              <a:rPr lang="es-ES" sz="2400" spc="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2.5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cm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(+/-</a:t>
            </a:r>
            <a:r>
              <a:rPr lang="es-ES" sz="2400" spc="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1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cm)</a:t>
            </a:r>
            <a:r>
              <a:rPr lang="es-ES" sz="2400" spc="24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la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unión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del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costados</a:t>
            </a:r>
            <a:r>
              <a:rPr lang="es-ES" sz="2400" spc="-2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con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spc="-25" dirty="0">
                <a:cs typeface="Calibri"/>
              </a:rPr>
              <a:t>el  </a:t>
            </a:r>
            <a:r>
              <a:rPr lang="es-ES" sz="2400" dirty="0">
                <a:cs typeface="Calibri"/>
              </a:rPr>
              <a:t>delantero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siguiendo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el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plano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cartesiano,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tiene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la</a:t>
            </a:r>
            <a:r>
              <a:rPr lang="es-ES" sz="2400" spc="23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aplicación</a:t>
            </a:r>
            <a:r>
              <a:rPr lang="es-ES" sz="2400" spc="-4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etiqueta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transfer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7.5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cm</a:t>
            </a:r>
            <a:r>
              <a:rPr lang="es-ES" sz="2400" spc="-3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</a:t>
            </a:r>
            <a:r>
              <a:rPr lang="es-ES" sz="2400" spc="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diámetro</a:t>
            </a:r>
            <a:r>
              <a:rPr lang="es-ES" sz="2400" spc="25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con</a:t>
            </a:r>
            <a:r>
              <a:rPr lang="es-ES" sz="2400" spc="254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el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logotipo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del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Gobierno</a:t>
            </a:r>
            <a:r>
              <a:rPr lang="es-ES" sz="2400" spc="-30" dirty="0">
                <a:cs typeface="Calibri"/>
              </a:rPr>
              <a:t> </a:t>
            </a:r>
            <a:r>
              <a:rPr lang="es-ES" sz="2400" spc="-25" dirty="0">
                <a:cs typeface="Calibri"/>
              </a:rPr>
              <a:t>de  </a:t>
            </a:r>
            <a:r>
              <a:rPr lang="es-ES" sz="2400" spc="-10" dirty="0">
                <a:cs typeface="Calibri"/>
              </a:rPr>
              <a:t>Guanajuato</a:t>
            </a:r>
            <a:r>
              <a:rPr lang="es-ES" sz="2400" spc="-5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y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la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leyenda:</a:t>
            </a:r>
            <a:r>
              <a:rPr lang="es-ES" sz="2400" spc="-30" dirty="0">
                <a:cs typeface="Calibri"/>
              </a:rPr>
              <a:t> </a:t>
            </a:r>
            <a:r>
              <a:rPr lang="es-ES" sz="2400" spc="-10" dirty="0">
                <a:cs typeface="Calibri"/>
              </a:rPr>
              <a:t>“Grandeza</a:t>
            </a:r>
            <a:r>
              <a:rPr lang="es-ES" sz="2400" spc="-2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México” con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un</a:t>
            </a:r>
            <a:r>
              <a:rPr lang="es-ES" sz="2400" spc="-2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fondo</a:t>
            </a:r>
            <a:r>
              <a:rPr lang="es-ES" sz="2400" spc="-3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color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similar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al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de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la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tela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base; se</a:t>
            </a:r>
            <a:r>
              <a:rPr lang="es-ES" sz="2400" spc="-2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aplica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a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la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prenda</a:t>
            </a:r>
            <a:r>
              <a:rPr lang="es-ES" sz="2400" spc="-10" dirty="0">
                <a:cs typeface="Calibri"/>
              </a:rPr>
              <a:t> </a:t>
            </a:r>
            <a:r>
              <a:rPr lang="es-ES" sz="2400" dirty="0">
                <a:cs typeface="Calibri"/>
              </a:rPr>
              <a:t>mediante</a:t>
            </a:r>
            <a:r>
              <a:rPr lang="es-ES" sz="2400" spc="-15" dirty="0">
                <a:cs typeface="Calibri"/>
              </a:rPr>
              <a:t> </a:t>
            </a:r>
            <a:r>
              <a:rPr lang="es-ES" sz="2400" spc="-10" dirty="0">
                <a:cs typeface="Calibri"/>
              </a:rPr>
              <a:t>transferencia  </a:t>
            </a:r>
            <a:r>
              <a:rPr lang="es-ES" sz="2400" dirty="0">
                <a:cs typeface="Calibri"/>
              </a:rPr>
              <a:t>de</a:t>
            </a:r>
            <a:r>
              <a:rPr lang="es-ES" sz="2400" spc="-5" dirty="0">
                <a:cs typeface="Calibri"/>
              </a:rPr>
              <a:t> </a:t>
            </a:r>
            <a:r>
              <a:rPr lang="es-ES" sz="2400" spc="-10" dirty="0">
                <a:cs typeface="Calibri"/>
              </a:rPr>
              <a:t>calor.</a:t>
            </a:r>
            <a:endParaRPr lang="es-ES" sz="2400" dirty="0">
              <a:cs typeface="Calibri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-1116" y="620688"/>
            <a:ext cx="2628900" cy="28982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b="1" dirty="0">
                <a:solidFill>
                  <a:srgbClr val="FFFFFF"/>
                </a:solidFill>
                <a:latin typeface="Calibri"/>
                <a:cs typeface="Calibri"/>
              </a:rPr>
              <a:t>     SHORT DEPORTIVO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78178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52477\Documents\Paaaroyecta 2022\JuventudesGTO\Diseno JuventudEsGto\Playera-fren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44593"/>
            <a:ext cx="2702272" cy="270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52477\Documents\Paaaroyecta 2022\JuventudesGTO\Diseno JuventudEsGto\Logo GTO para uniformes Balnco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16832"/>
            <a:ext cx="2182481" cy="218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6</a:t>
            </a:fld>
            <a:r>
              <a:rPr lang="es-ES" dirty="0"/>
              <a:t> de 11</a:t>
            </a:r>
          </a:p>
        </p:txBody>
      </p:sp>
      <p:pic>
        <p:nvPicPr>
          <p:cNvPr id="4" name="Imagen 3" descr="Una lámpara blanca&#10;&#10;Descripción generada automáticamente con confianza baja">
            <a:extLst>
              <a:ext uri="{FF2B5EF4-FFF2-40B4-BE49-F238E27FC236}">
                <a16:creationId xmlns:a16="http://schemas.microsoft.com/office/drawing/2014/main" id="{65179590-DD3A-9E5D-2F11-4316BFABF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638553"/>
            <a:ext cx="2808312" cy="2808312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412D5B84-D5B4-5AEA-62DB-8A421589DF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12" y="5085184"/>
            <a:ext cx="8784976" cy="1224136"/>
          </a:xfrm>
        </p:spPr>
        <p:txBody>
          <a:bodyPr>
            <a:normAutofit fontScale="47500" lnSpcReduction="20000"/>
          </a:bodyPr>
          <a:lstStyle/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MX" sz="3000" b="1" dirty="0">
                <a:solidFill>
                  <a:srgbClr val="0D0D0D"/>
                </a:solidFill>
                <a:latin typeface="Calibri"/>
                <a:cs typeface="Calibri"/>
              </a:rPr>
              <a:t>Detalles</a:t>
            </a:r>
            <a:r>
              <a:rPr lang="es-MX" sz="3000" b="1" spc="-15" dirty="0">
                <a:solidFill>
                  <a:srgbClr val="0D0D0D"/>
                </a:solidFill>
                <a:latin typeface="Calibri"/>
                <a:cs typeface="Calibri"/>
              </a:rPr>
              <a:t> Imagen</a:t>
            </a:r>
            <a:r>
              <a:rPr lang="es-MX" sz="3000" b="1" spc="-10" dirty="0">
                <a:solidFill>
                  <a:srgbClr val="0D0D0D"/>
                </a:solidFill>
                <a:latin typeface="Calibri"/>
                <a:cs typeface="Calibri"/>
              </a:rPr>
              <a:t>:</a:t>
            </a:r>
          </a:p>
          <a:p>
            <a:pPr marL="50166" marR="219075" algn="just">
              <a:lnSpc>
                <a:spcPts val="1639"/>
              </a:lnSpc>
              <a:spcBef>
                <a:spcPts val="45"/>
              </a:spcBef>
              <a:tabLst>
                <a:tab pos="278765" algn="l"/>
              </a:tabLst>
            </a:pPr>
            <a:r>
              <a:rPr lang="es-ES" spc="-10" dirty="0">
                <a:cs typeface="Calibri"/>
              </a:rPr>
              <a:t>Etiqueta</a:t>
            </a:r>
            <a:r>
              <a:rPr lang="es-ES" spc="-6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15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transfer,</a:t>
            </a:r>
            <a:r>
              <a:rPr lang="es-ES" dirty="0">
                <a:cs typeface="Calibri"/>
              </a:rPr>
              <a:t> ubicada</a:t>
            </a:r>
            <a:r>
              <a:rPr lang="es-ES" spc="250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centro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escote</a:t>
            </a:r>
            <a:r>
              <a:rPr lang="es-ES" spc="215" dirty="0">
                <a:cs typeface="Calibri"/>
              </a:rPr>
              <a:t> </a:t>
            </a:r>
            <a:r>
              <a:rPr lang="es-ES" dirty="0">
                <a:cs typeface="Calibri"/>
              </a:rPr>
              <a:t>6</a:t>
            </a:r>
            <a:r>
              <a:rPr lang="es-ES" spc="23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40" dirty="0">
                <a:cs typeface="Calibri"/>
              </a:rPr>
              <a:t> </a:t>
            </a:r>
            <a:r>
              <a:rPr lang="es-ES" dirty="0">
                <a:cs typeface="Calibri"/>
              </a:rPr>
              <a:t>(+/-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 2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cm)</a:t>
            </a:r>
            <a:r>
              <a:rPr lang="es-ES" spc="-50" dirty="0">
                <a:cs typeface="Calibri"/>
              </a:rPr>
              <a:t> </a:t>
            </a:r>
            <a:r>
              <a:rPr lang="es-ES" dirty="0">
                <a:cs typeface="Calibri"/>
              </a:rPr>
              <a:t>hacia</a:t>
            </a:r>
            <a:r>
              <a:rPr lang="es-ES" spc="245" dirty="0">
                <a:cs typeface="Calibri"/>
              </a:rPr>
              <a:t> </a:t>
            </a:r>
            <a:r>
              <a:rPr lang="es-ES" dirty="0">
                <a:cs typeface="Calibri"/>
              </a:rPr>
              <a:t>abajo</a:t>
            </a:r>
            <a:r>
              <a:rPr lang="es-ES" spc="229" dirty="0">
                <a:cs typeface="Calibri"/>
              </a:rPr>
              <a:t> </a:t>
            </a:r>
            <a:r>
              <a:rPr lang="es-ES" dirty="0">
                <a:cs typeface="Calibri"/>
              </a:rPr>
              <a:t>y</a:t>
            </a:r>
            <a:r>
              <a:rPr lang="es-ES" spc="240" dirty="0">
                <a:cs typeface="Calibri"/>
              </a:rPr>
              <a:t> </a:t>
            </a:r>
            <a:r>
              <a:rPr lang="es-ES" dirty="0">
                <a:cs typeface="Calibri"/>
              </a:rPr>
              <a:t>6</a:t>
            </a:r>
            <a:r>
              <a:rPr lang="es-ES" spc="225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(+/-</a:t>
            </a:r>
            <a:r>
              <a:rPr lang="es-ES" spc="-30" dirty="0">
                <a:cs typeface="Calibri"/>
              </a:rPr>
              <a:t> </a:t>
            </a:r>
            <a:r>
              <a:rPr lang="es-ES" dirty="0">
                <a:cs typeface="Calibri"/>
              </a:rPr>
              <a:t>2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cm)</a:t>
            </a:r>
            <a:r>
              <a:rPr lang="es-ES" spc="240" dirty="0">
                <a:cs typeface="Calibri"/>
              </a:rPr>
              <a:t> </a:t>
            </a:r>
            <a:r>
              <a:rPr lang="es-ES" dirty="0">
                <a:cs typeface="Calibri"/>
              </a:rPr>
              <a:t>hacia</a:t>
            </a:r>
            <a:r>
              <a:rPr lang="es-ES" spc="240" dirty="0">
                <a:cs typeface="Calibri"/>
              </a:rPr>
              <a:t> </a:t>
            </a:r>
            <a:r>
              <a:rPr lang="es-ES" dirty="0">
                <a:cs typeface="Calibri"/>
              </a:rPr>
              <a:t>dentro,</a:t>
            </a:r>
            <a:r>
              <a:rPr lang="es-ES" spc="254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de </a:t>
            </a:r>
            <a:r>
              <a:rPr lang="es-ES" dirty="0">
                <a:cs typeface="Calibri"/>
              </a:rPr>
              <a:t>acuerdo</a:t>
            </a:r>
            <a:r>
              <a:rPr lang="es-ES" spc="250" dirty="0">
                <a:cs typeface="Calibri"/>
              </a:rPr>
              <a:t> </a:t>
            </a:r>
            <a:r>
              <a:rPr lang="es-ES" dirty="0">
                <a:cs typeface="Calibri"/>
              </a:rPr>
              <a:t>al</a:t>
            </a:r>
            <a:r>
              <a:rPr lang="es-ES" spc="24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plano</a:t>
            </a:r>
            <a:r>
              <a:rPr lang="es-ES" spc="-55" dirty="0">
                <a:cs typeface="Calibri"/>
              </a:rPr>
              <a:t> </a:t>
            </a:r>
            <a:r>
              <a:rPr lang="es-ES" dirty="0">
                <a:cs typeface="Calibri"/>
              </a:rPr>
              <a:t>cartesiano.</a:t>
            </a:r>
            <a:r>
              <a:rPr lang="es-ES" spc="50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35" dirty="0">
                <a:cs typeface="Calibri"/>
              </a:rPr>
              <a:t> </a:t>
            </a:r>
            <a:r>
              <a:rPr lang="es-ES" dirty="0">
                <a:cs typeface="Calibri"/>
              </a:rPr>
              <a:t>7.5</a:t>
            </a:r>
            <a:r>
              <a:rPr lang="es-ES" spc="70" dirty="0">
                <a:cs typeface="Calibri"/>
              </a:rPr>
              <a:t> </a:t>
            </a:r>
            <a:r>
              <a:rPr lang="es-ES" dirty="0">
                <a:cs typeface="Calibri"/>
              </a:rPr>
              <a:t>cm</a:t>
            </a:r>
            <a:r>
              <a:rPr lang="es-ES" spc="5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diámetro</a:t>
            </a:r>
            <a:r>
              <a:rPr lang="es-ES" spc="-5" dirty="0">
                <a:cs typeface="Calibri"/>
              </a:rPr>
              <a:t> </a:t>
            </a:r>
            <a:r>
              <a:rPr lang="es-ES" dirty="0">
                <a:cs typeface="Calibri"/>
              </a:rPr>
              <a:t>(+/-</a:t>
            </a:r>
            <a:r>
              <a:rPr lang="es-ES" spc="-30" dirty="0">
                <a:cs typeface="Calibri"/>
              </a:rPr>
              <a:t> </a:t>
            </a:r>
            <a:r>
              <a:rPr lang="es-ES" dirty="0">
                <a:cs typeface="Calibri"/>
              </a:rPr>
              <a:t>0.5 cm).</a:t>
            </a:r>
            <a:r>
              <a:rPr lang="es-ES" spc="140" dirty="0">
                <a:cs typeface="Calibri"/>
              </a:rPr>
              <a:t> </a:t>
            </a:r>
            <a:r>
              <a:rPr lang="es-ES" spc="-95" dirty="0">
                <a:cs typeface="Calibri"/>
              </a:rPr>
              <a:t>Con </a:t>
            </a:r>
            <a:r>
              <a:rPr lang="es-ES" dirty="0">
                <a:cs typeface="Calibri"/>
              </a:rPr>
              <a:t>el</a:t>
            </a:r>
            <a:r>
              <a:rPr lang="es-ES" spc="55" dirty="0">
                <a:cs typeface="Calibri"/>
              </a:rPr>
              <a:t> </a:t>
            </a:r>
            <a:r>
              <a:rPr lang="es-ES" dirty="0">
                <a:cs typeface="Calibri"/>
              </a:rPr>
              <a:t>logotipo</a:t>
            </a:r>
            <a:r>
              <a:rPr lang="es-ES" spc="30" dirty="0">
                <a:cs typeface="Calibri"/>
              </a:rPr>
              <a:t> </a:t>
            </a:r>
            <a:r>
              <a:rPr lang="es-ES" dirty="0">
                <a:cs typeface="Calibri"/>
              </a:rPr>
              <a:t>del</a:t>
            </a:r>
            <a:r>
              <a:rPr lang="es-ES" spc="70" dirty="0">
                <a:cs typeface="Calibri"/>
              </a:rPr>
              <a:t> </a:t>
            </a:r>
            <a:r>
              <a:rPr lang="es-ES" dirty="0">
                <a:cs typeface="Calibri"/>
              </a:rPr>
              <a:t>Gobierno</a:t>
            </a:r>
            <a:r>
              <a:rPr lang="es-ES" spc="7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6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Guanajuato</a:t>
            </a:r>
            <a:r>
              <a:rPr lang="es-ES" spc="-50" dirty="0">
                <a:cs typeface="Calibri"/>
              </a:rPr>
              <a:t> </a:t>
            </a:r>
            <a:r>
              <a:rPr lang="es-ES" dirty="0">
                <a:cs typeface="Calibri"/>
              </a:rPr>
              <a:t>y</a:t>
            </a:r>
            <a:r>
              <a:rPr lang="es-ES" spc="-25" dirty="0">
                <a:cs typeface="Calibri"/>
              </a:rPr>
              <a:t> </a:t>
            </a:r>
            <a:r>
              <a:rPr lang="es-ES" dirty="0">
                <a:cs typeface="Calibri"/>
              </a:rPr>
              <a:t>abajo</a:t>
            </a:r>
            <a:r>
              <a:rPr lang="es-ES" spc="-15" dirty="0">
                <a:cs typeface="Calibri"/>
              </a:rPr>
              <a:t> </a:t>
            </a:r>
            <a:r>
              <a:rPr lang="es-ES" spc="-25" dirty="0" err="1">
                <a:cs typeface="Calibri"/>
              </a:rPr>
              <a:t>la</a:t>
            </a:r>
            <a:r>
              <a:rPr lang="es-ES" dirty="0" err="1">
                <a:cs typeface="Calibri"/>
              </a:rPr>
              <a:t>leyenda</a:t>
            </a:r>
            <a:r>
              <a:rPr lang="es-ES" spc="-50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“Grandeza</a:t>
            </a:r>
            <a:r>
              <a:rPr lang="es-ES" spc="-15" dirty="0">
                <a:cs typeface="Calibri"/>
              </a:rPr>
              <a:t> </a:t>
            </a:r>
            <a:r>
              <a:rPr lang="es-ES" dirty="0">
                <a:cs typeface="Calibri"/>
              </a:rPr>
              <a:t>de</a:t>
            </a:r>
            <a:r>
              <a:rPr lang="es-ES" spc="-45" dirty="0">
                <a:cs typeface="Calibri"/>
              </a:rPr>
              <a:t> </a:t>
            </a:r>
            <a:r>
              <a:rPr lang="es-ES" spc="-25" dirty="0">
                <a:cs typeface="Calibri"/>
              </a:rPr>
              <a:t>México”,</a:t>
            </a:r>
            <a:r>
              <a:rPr lang="es-ES" spc="-50" dirty="0">
                <a:cs typeface="Calibri"/>
              </a:rPr>
              <a:t> </a:t>
            </a:r>
            <a:r>
              <a:rPr lang="es-ES" dirty="0">
                <a:cs typeface="Calibri"/>
              </a:rPr>
              <a:t>fondo</a:t>
            </a:r>
            <a:r>
              <a:rPr lang="es-ES" spc="-35" dirty="0">
                <a:cs typeface="Calibri"/>
              </a:rPr>
              <a:t> </a:t>
            </a:r>
            <a:r>
              <a:rPr lang="es-ES" dirty="0">
                <a:cs typeface="Calibri"/>
              </a:rPr>
              <a:t>blanco,</a:t>
            </a:r>
            <a:r>
              <a:rPr lang="es-ES" spc="50" dirty="0">
                <a:cs typeface="Calibri"/>
              </a:rPr>
              <a:t> </a:t>
            </a:r>
            <a:r>
              <a:rPr lang="es-ES" dirty="0">
                <a:cs typeface="Calibri"/>
              </a:rPr>
              <a:t>ubicada</a:t>
            </a:r>
            <a:r>
              <a:rPr lang="es-ES" spc="45" dirty="0">
                <a:cs typeface="Calibri"/>
              </a:rPr>
              <a:t> </a:t>
            </a:r>
            <a:r>
              <a:rPr lang="es-ES" dirty="0">
                <a:cs typeface="Calibri"/>
              </a:rPr>
              <a:t>en</a:t>
            </a:r>
            <a:r>
              <a:rPr lang="es-ES" spc="45" dirty="0">
                <a:cs typeface="Calibri"/>
              </a:rPr>
              <a:t> </a:t>
            </a:r>
            <a:r>
              <a:rPr lang="es-ES" dirty="0">
                <a:cs typeface="Calibri"/>
              </a:rPr>
              <a:t>pecho</a:t>
            </a:r>
            <a:r>
              <a:rPr lang="es-ES" spc="40" dirty="0">
                <a:cs typeface="Calibri"/>
              </a:rPr>
              <a:t> </a:t>
            </a:r>
            <a:r>
              <a:rPr lang="es-ES" dirty="0">
                <a:cs typeface="Calibri"/>
              </a:rPr>
              <a:t>superior</a:t>
            </a:r>
            <a:r>
              <a:rPr lang="es-ES" spc="4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izquierdo</a:t>
            </a:r>
            <a:r>
              <a:rPr lang="es-ES" spc="70" dirty="0">
                <a:cs typeface="Calibri"/>
              </a:rPr>
              <a:t> </a:t>
            </a:r>
            <a:r>
              <a:rPr lang="es-ES" dirty="0">
                <a:cs typeface="Calibri"/>
              </a:rPr>
              <a:t>aplicada</a:t>
            </a:r>
            <a:r>
              <a:rPr lang="es-ES" spc="45" dirty="0">
                <a:cs typeface="Calibri"/>
              </a:rPr>
              <a:t> </a:t>
            </a:r>
            <a:r>
              <a:rPr lang="es-ES" dirty="0">
                <a:cs typeface="Calibri"/>
              </a:rPr>
              <a:t>a</a:t>
            </a:r>
            <a:r>
              <a:rPr lang="es-ES" spc="55" dirty="0">
                <a:cs typeface="Calibri"/>
              </a:rPr>
              <a:t> </a:t>
            </a:r>
            <a:r>
              <a:rPr lang="es-ES" dirty="0">
                <a:cs typeface="Calibri"/>
              </a:rPr>
              <a:t>la</a:t>
            </a:r>
            <a:r>
              <a:rPr lang="es-ES" spc="-70" dirty="0">
                <a:cs typeface="Calibri"/>
              </a:rPr>
              <a:t> </a:t>
            </a:r>
            <a:r>
              <a:rPr lang="es-ES" dirty="0">
                <a:cs typeface="Calibri"/>
              </a:rPr>
              <a:t>prenda</a:t>
            </a:r>
            <a:r>
              <a:rPr lang="es-ES" spc="35" dirty="0">
                <a:cs typeface="Calibri"/>
              </a:rPr>
              <a:t> </a:t>
            </a:r>
            <a:r>
              <a:rPr lang="es-ES" dirty="0">
                <a:cs typeface="Calibri"/>
              </a:rPr>
              <a:t>con</a:t>
            </a:r>
            <a:r>
              <a:rPr lang="es-ES" spc="-4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transferencia</a:t>
            </a:r>
            <a:r>
              <a:rPr lang="es-ES" dirty="0">
                <a:cs typeface="Calibri"/>
              </a:rPr>
              <a:t> de</a:t>
            </a:r>
            <a:r>
              <a:rPr lang="es-ES" spc="-5" dirty="0">
                <a:cs typeface="Calibri"/>
              </a:rPr>
              <a:t> </a:t>
            </a:r>
            <a:r>
              <a:rPr lang="es-ES" spc="-10" dirty="0">
                <a:cs typeface="Calibri"/>
              </a:rPr>
              <a:t>calor.</a:t>
            </a:r>
            <a:endParaRPr lang="es-ES" dirty="0">
              <a:cs typeface="Calibri"/>
            </a:endParaRPr>
          </a:p>
        </p:txBody>
      </p:sp>
      <p:sp>
        <p:nvSpPr>
          <p:cNvPr id="11" name="object 5"/>
          <p:cNvSpPr txBox="1"/>
          <p:nvPr/>
        </p:nvSpPr>
        <p:spPr>
          <a:xfrm>
            <a:off x="-1116" y="776977"/>
            <a:ext cx="2628900" cy="28982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b="1" dirty="0">
                <a:solidFill>
                  <a:srgbClr val="FFFFFF"/>
                </a:solidFill>
                <a:latin typeface="Calibri"/>
                <a:cs typeface="Calibri"/>
              </a:rPr>
              <a:t>     PLAYERA DEPORTIVA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317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Users\52477\Documents\Paaaroyecta 2022\JuventudesGTO\Diseno JuventudEsGto\Logo GTO para uniformes Balnco (1).jpg">
            <a:extLst>
              <a:ext uri="{FF2B5EF4-FFF2-40B4-BE49-F238E27FC236}">
                <a16:creationId xmlns:a16="http://schemas.microsoft.com/office/drawing/2014/main" id="{14117552-99F0-5AB5-6A4B-9006B4B72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417" y="1647300"/>
            <a:ext cx="2182481" cy="218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8421EAC4-C7F3-C36C-B7C1-26AB6CE28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7</a:t>
            </a:fld>
            <a:r>
              <a:rPr lang="es-ES" dirty="0"/>
              <a:t> de 11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FEB4CA0-349E-5AAA-4A11-130536425DF9}"/>
              </a:ext>
            </a:extLst>
          </p:cNvPr>
          <p:cNvSpPr txBox="1">
            <a:spLocks/>
          </p:cNvSpPr>
          <p:nvPr/>
        </p:nvSpPr>
        <p:spPr>
          <a:xfrm>
            <a:off x="179512" y="5008092"/>
            <a:ext cx="8784976" cy="108520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14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1500" spc="-10" dirty="0">
                <a:solidFill>
                  <a:schemeClr val="tx1">
                    <a:tint val="75000"/>
                  </a:schemeClr>
                </a:solidFill>
                <a:latin typeface="Calibri"/>
                <a:cs typeface="Calibri"/>
              </a:rPr>
              <a:t>Cuenta con bordado del logotipo del gobierno de “GTO” en ambas caras de la calceta</a:t>
            </a:r>
          </a:p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1500" spc="-10" dirty="0">
                <a:solidFill>
                  <a:schemeClr val="tx1">
                    <a:tint val="75000"/>
                  </a:schemeClr>
                </a:solidFill>
                <a:latin typeface="Calibri"/>
                <a:cs typeface="Calibri"/>
              </a:rPr>
              <a:t>Par de calcetas con fajillas personalizadas</a:t>
            </a:r>
          </a:p>
          <a:p>
            <a:endParaRPr lang="en-US" sz="800" dirty="0"/>
          </a:p>
        </p:txBody>
      </p:sp>
      <p:pic>
        <p:nvPicPr>
          <p:cNvPr id="12" name="Imagen 11" descr="Diagrama&#10;&#10;Descripción generada automáticamente con confianza baja">
            <a:extLst>
              <a:ext uri="{FF2B5EF4-FFF2-40B4-BE49-F238E27FC236}">
                <a16:creationId xmlns:a16="http://schemas.microsoft.com/office/drawing/2014/main" id="{9333A4EE-9819-27E6-5E19-AA01D15DDD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342" y="909972"/>
            <a:ext cx="1958511" cy="3923979"/>
          </a:xfrm>
          <a:prstGeom prst="rect">
            <a:avLst/>
          </a:prstGeom>
        </p:spPr>
      </p:pic>
      <p:pic>
        <p:nvPicPr>
          <p:cNvPr id="14" name="Imagen 13" descr="Diagrama&#10;&#10;Descripción generada automáticamente con confianza media">
            <a:extLst>
              <a:ext uri="{FF2B5EF4-FFF2-40B4-BE49-F238E27FC236}">
                <a16:creationId xmlns:a16="http://schemas.microsoft.com/office/drawing/2014/main" id="{82EB08DE-0E85-EC51-11A9-2E561A9FB1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909971"/>
            <a:ext cx="1958511" cy="3923979"/>
          </a:xfrm>
          <a:prstGeom prst="rect">
            <a:avLst/>
          </a:prstGeom>
        </p:spPr>
      </p:pic>
      <p:sp>
        <p:nvSpPr>
          <p:cNvPr id="13" name="object 5"/>
          <p:cNvSpPr txBox="1"/>
          <p:nvPr/>
        </p:nvSpPr>
        <p:spPr>
          <a:xfrm>
            <a:off x="228600" y="474881"/>
            <a:ext cx="2628900" cy="28982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b="1" dirty="0">
                <a:solidFill>
                  <a:srgbClr val="FFFFFF"/>
                </a:solidFill>
                <a:latin typeface="Calibri"/>
                <a:cs typeface="Calibri"/>
              </a:rPr>
              <a:t>  CALCETA  DEPORTIVA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3123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6">
            <a:extLst>
              <a:ext uri="{FF2B5EF4-FFF2-40B4-BE49-F238E27FC236}">
                <a16:creationId xmlns:a16="http://schemas.microsoft.com/office/drawing/2014/main" id="{609D95E9-2A73-1D91-8F6B-12AE31CD214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02483"/>
            <a:ext cx="4054454" cy="2608559"/>
          </a:xfrm>
          <a:prstGeom prst="rect">
            <a:avLst/>
          </a:prstGeom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6F7025A-7EDD-54D3-2718-7B422E6DD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8</a:t>
            </a:fld>
            <a:r>
              <a:rPr lang="es-ES" dirty="0"/>
              <a:t> de 11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BAC4998-F155-06B9-C4C5-22DC2A8F2824}"/>
              </a:ext>
            </a:extLst>
          </p:cNvPr>
          <p:cNvSpPr txBox="1">
            <a:spLocks/>
          </p:cNvSpPr>
          <p:nvPr/>
        </p:nvSpPr>
        <p:spPr>
          <a:xfrm>
            <a:off x="179512" y="4720443"/>
            <a:ext cx="8784976" cy="127116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219075" indent="0" algn="just">
              <a:lnSpc>
                <a:spcPts val="1639"/>
              </a:lnSpc>
              <a:spcBef>
                <a:spcPts val="45"/>
              </a:spcBef>
              <a:buNone/>
              <a:tabLst>
                <a:tab pos="278765" algn="l"/>
              </a:tabLst>
            </a:pPr>
            <a:r>
              <a:rPr lang="es-MX" sz="2200" b="1" dirty="0">
                <a:solidFill>
                  <a:srgbClr val="0D0D0D"/>
                </a:solidFill>
                <a:latin typeface="Calibri"/>
                <a:cs typeface="Calibri"/>
              </a:rPr>
              <a:t>Detalles Imagen:</a:t>
            </a:r>
          </a:p>
          <a:p>
            <a:pPr marL="50166" indent="0">
              <a:lnSpc>
                <a:spcPct val="100000"/>
              </a:lnSpc>
              <a:spcBef>
                <a:spcPts val="204"/>
              </a:spcBef>
              <a:buNone/>
              <a:tabLst>
                <a:tab pos="277495" algn="l"/>
              </a:tabLst>
            </a:pPr>
            <a:r>
              <a:rPr lang="es-ES" sz="2800" dirty="0">
                <a:cs typeface="Calibri"/>
              </a:rPr>
              <a:t>En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parte frontal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gorra</a:t>
            </a:r>
            <a:r>
              <a:rPr lang="es-ES" sz="2800" spc="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cuenta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aplicativo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etiqueta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hilada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el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logotipo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del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gobierno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Guanajuato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,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en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parte superior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spc="-25" dirty="0" err="1">
                <a:cs typeface="Calibri"/>
              </a:rPr>
              <a:t>se</a:t>
            </a:r>
            <a:r>
              <a:rPr lang="es-ES" sz="2800" dirty="0" err="1">
                <a:cs typeface="Calibri"/>
              </a:rPr>
              <a:t>colocan</a:t>
            </a:r>
            <a:r>
              <a:rPr lang="es-ES" sz="2800" spc="-3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las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siglas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“GTO”</a:t>
            </a:r>
            <a:r>
              <a:rPr lang="es-ES" sz="2800" spc="-3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y en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parte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baja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etiqueta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se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encuentra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leyenda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“Grandeza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México”.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Aplicativo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2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un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diámetro</a:t>
            </a:r>
            <a:r>
              <a:rPr lang="es-ES" sz="2800" spc="-1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de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60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spc="-25" dirty="0">
                <a:cs typeface="Calibri"/>
              </a:rPr>
              <a:t>mm </a:t>
            </a:r>
            <a:r>
              <a:rPr lang="es-ES" sz="2800" dirty="0">
                <a:cs typeface="Calibri"/>
              </a:rPr>
              <a:t>(+/-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8mm)</a:t>
            </a:r>
            <a:r>
              <a:rPr lang="es-ES" sz="2800" spc="-3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fijo</a:t>
            </a:r>
            <a:r>
              <a:rPr lang="es-ES" sz="2800" spc="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 err="1">
                <a:cs typeface="Calibri"/>
              </a:rPr>
              <a:t>refil</a:t>
            </a:r>
            <a:r>
              <a:rPr lang="es-ES" sz="2800" spc="-5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bordado</a:t>
            </a:r>
            <a:r>
              <a:rPr lang="es-ES" sz="2800" spc="5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tridimensional.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Medidas</a:t>
            </a:r>
            <a:r>
              <a:rPr lang="es-ES" sz="2800" spc="-1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tomadas</a:t>
            </a:r>
            <a:r>
              <a:rPr lang="es-ES" sz="2800" spc="-20" dirty="0">
                <a:cs typeface="Calibri"/>
              </a:rPr>
              <a:t> </a:t>
            </a:r>
            <a:r>
              <a:rPr lang="es-ES" sz="2800" dirty="0">
                <a:cs typeface="Calibri"/>
              </a:rPr>
              <a:t>con</a:t>
            </a:r>
            <a:r>
              <a:rPr lang="es-ES" sz="2800" spc="10" dirty="0">
                <a:cs typeface="Calibri"/>
              </a:rPr>
              <a:t> </a:t>
            </a:r>
            <a:r>
              <a:rPr lang="es-ES" sz="2800" dirty="0" err="1">
                <a:cs typeface="Calibri"/>
              </a:rPr>
              <a:t>refil</a:t>
            </a:r>
            <a:r>
              <a:rPr lang="es-ES" sz="2800" dirty="0">
                <a:cs typeface="Calibri"/>
              </a:rPr>
              <a:t> </a:t>
            </a:r>
            <a:r>
              <a:rPr lang="es-ES" sz="2800" spc="-10" dirty="0">
                <a:cs typeface="Calibri"/>
              </a:rPr>
              <a:t>bordado</a:t>
            </a:r>
            <a:endParaRPr lang="es-ES" sz="2800" dirty="0">
              <a:cs typeface="Calibri"/>
            </a:endParaRPr>
          </a:p>
        </p:txBody>
      </p:sp>
      <p:pic>
        <p:nvPicPr>
          <p:cNvPr id="7" name="Imagen 6" descr="Imagen que contiene Icono&#10;&#10;Descripción generada automáticamente">
            <a:extLst>
              <a:ext uri="{FF2B5EF4-FFF2-40B4-BE49-F238E27FC236}">
                <a16:creationId xmlns:a16="http://schemas.microsoft.com/office/drawing/2014/main" id="{5CE0C1CF-2EF0-FB79-F041-989115D97C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29163"/>
            <a:ext cx="2583882" cy="2583882"/>
          </a:xfrm>
          <a:prstGeom prst="rect">
            <a:avLst/>
          </a:prstGeom>
        </p:spPr>
      </p:pic>
      <p:sp>
        <p:nvSpPr>
          <p:cNvPr id="11" name="object 5"/>
          <p:cNvSpPr txBox="1"/>
          <p:nvPr/>
        </p:nvSpPr>
        <p:spPr>
          <a:xfrm>
            <a:off x="228600" y="776977"/>
            <a:ext cx="2628900" cy="28982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MX" b="1" dirty="0">
                <a:solidFill>
                  <a:srgbClr val="FFFFFF"/>
                </a:solidFill>
                <a:latin typeface="Calibri"/>
                <a:cs typeface="Calibri"/>
              </a:rPr>
              <a:t>  GORRA DEPORTIVA</a:t>
            </a:r>
            <a:endParaRPr sz="1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51319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CE5837-AE30-4EF0-D64D-C018508A3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64904"/>
            <a:ext cx="8229600" cy="1143000"/>
          </a:xfrm>
        </p:spPr>
        <p:txBody>
          <a:bodyPr>
            <a:normAutofit/>
          </a:bodyPr>
          <a:lstStyle/>
          <a:p>
            <a:r>
              <a:rPr lang="es-MX" b="1" dirty="0">
                <a:solidFill>
                  <a:schemeClr val="bg1">
                    <a:lumMod val="50000"/>
                  </a:schemeClr>
                </a:solidFill>
              </a:rPr>
              <a:t>ETIQUETAS – HANG TAGS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4267FFB0-D8FE-EBB4-67D3-004069E09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21130" y="6381328"/>
            <a:ext cx="2133600" cy="365125"/>
          </a:xfrm>
        </p:spPr>
        <p:txBody>
          <a:bodyPr/>
          <a:lstStyle/>
          <a:p>
            <a:r>
              <a:rPr lang="es-ES" dirty="0"/>
              <a:t>Página </a:t>
            </a:r>
            <a:fld id="{EAFB15A5-95DD-0341-96EA-F63A7D000282}" type="slidenum">
              <a:rPr lang="es-ES" smtClean="0"/>
              <a:pPr/>
              <a:t>9</a:t>
            </a:fld>
            <a:r>
              <a:rPr lang="es-ES" dirty="0"/>
              <a:t> de 11</a:t>
            </a:r>
          </a:p>
        </p:txBody>
      </p:sp>
    </p:spTree>
    <p:extLst>
      <p:ext uri="{BB962C8B-B14F-4D97-AF65-F5344CB8AC3E}">
        <p14:creationId xmlns:p14="http://schemas.microsoft.com/office/powerpoint/2010/main" val="3297184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749</Words>
  <Application>Microsoft Office PowerPoint</Application>
  <PresentationFormat>Presentación en pantalla (4:3)</PresentationFormat>
  <Paragraphs>49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Presentación de PowerPoint</vt:lpstr>
      <vt:lpstr>PARTIDA 1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ETIQUETAS – HANG TAGS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Raúl Romero Garcia</cp:lastModifiedBy>
  <cp:revision>6</cp:revision>
  <cp:lastPrinted>2024-03-13T01:11:29Z</cp:lastPrinted>
  <dcterms:created xsi:type="dcterms:W3CDTF">2022-05-19T00:39:57Z</dcterms:created>
  <dcterms:modified xsi:type="dcterms:W3CDTF">2024-03-13T01:12:39Z</dcterms:modified>
</cp:coreProperties>
</file>